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0"/>
  </p:notesMasterIdLst>
  <p:handoutMasterIdLst>
    <p:handoutMasterId r:id="rId11"/>
  </p:handoutMasterIdLst>
  <p:sldIdLst>
    <p:sldId id="261" r:id="rId5"/>
    <p:sldId id="263" r:id="rId6"/>
    <p:sldId id="264" r:id="rId7"/>
    <p:sldId id="265" r:id="rId8"/>
    <p:sldId id="266" r:id="rId9"/>
  </p:sldIdLst>
  <p:sldSz cx="12192000" cy="6858000"/>
  <p:notesSz cx="6858000" cy="9144000"/>
  <p:defaultTextStyle>
    <a:defPPr rtl="0">
      <a:defRPr lang="pt-b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notesViewPr>
    <p:cSldViewPr snapToGrid="0">
      <p:cViewPr varScale="1">
        <p:scale>
          <a:sx n="99" d="100"/>
          <a:sy n="99" d="100"/>
        </p:scale>
        <p:origin x="357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BR" noProof="1"/>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6040C08-05E9-4012-B418-01487B5076B6}" type="datetime1">
              <a:rPr lang="pt-BR" noProof="1" smtClean="0"/>
              <a:t>03/04/2025</a:t>
            </a:fld>
            <a:endParaRPr lang="pt-BR" noProof="1"/>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BR" noProof="1"/>
          </a:p>
        </p:txBody>
      </p:sp>
      <p:sp>
        <p:nvSpPr>
          <p:cNvPr id="5" name="Espaço Reservado para o Número do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28E3B9-20FD-4A66-B01D-2BA689DD37BB}" type="slidenum">
              <a:rPr lang="pt-BR" noProof="1" smtClean="0"/>
              <a:t>‹nº›</a:t>
            </a:fld>
            <a:endParaRPr lang="pt-BR" noProof="1"/>
          </a:p>
        </p:txBody>
      </p:sp>
    </p:spTree>
    <p:extLst>
      <p:ext uri="{BB962C8B-B14F-4D97-AF65-F5344CB8AC3E}">
        <p14:creationId xmlns:p14="http://schemas.microsoft.com/office/powerpoint/2010/main" val="316873221"/>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BR" noProof="1"/>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65A813A-4011-45B8-A14A-44F23C1D3E48}" type="datetime1">
              <a:rPr lang="pt-BR" noProof="1" smtClean="0"/>
              <a:t>03/04/2025</a:t>
            </a:fld>
            <a:endParaRPr lang="pt-BR" noProof="1"/>
          </a:p>
        </p:txBody>
      </p:sp>
      <p:sp>
        <p:nvSpPr>
          <p:cNvPr id="4" name="Espaço Reservado para Imagem do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pt-BR" noProof="1"/>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BR" noProof="1"/>
          </a:p>
        </p:txBody>
      </p:sp>
      <p:sp>
        <p:nvSpPr>
          <p:cNvPr id="7" name="Espaço Reservado para o Número do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275CD8D-B1D9-4658-A4F0-38CA8D83ED5D}" type="slidenum">
              <a:rPr lang="pt-BR" noProof="1" dirty="0" smtClean="0"/>
              <a:t>‹nº›</a:t>
            </a:fld>
            <a:endParaRPr lang="pt-BR" noProof="1"/>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p:sp>
      <p:sp>
        <p:nvSpPr>
          <p:cNvPr id="3" name="Espaço reservado para anotações 2"/>
          <p:cNvSpPr>
            <a:spLocks noGrp="1"/>
          </p:cNvSpPr>
          <p:nvPr>
            <p:ph type="body" idx="1"/>
          </p:nvPr>
        </p:nvSpPr>
        <p:spPr/>
        <p:txBody>
          <a:bodyPr rtlCol="0"/>
          <a:lstStyle/>
          <a:p>
            <a:pPr rtl="0"/>
            <a:endParaRPr lang="pt-BR" noProof="1"/>
          </a:p>
        </p:txBody>
      </p:sp>
      <p:sp>
        <p:nvSpPr>
          <p:cNvPr id="4" name="Espaço Reservado para o Número do Slide 3"/>
          <p:cNvSpPr>
            <a:spLocks noGrp="1"/>
          </p:cNvSpPr>
          <p:nvPr>
            <p:ph type="sldNum" sz="quarter" idx="10"/>
          </p:nvPr>
        </p:nvSpPr>
        <p:spPr/>
        <p:txBody>
          <a:bodyPr rtlCol="0"/>
          <a:lstStyle/>
          <a:p>
            <a:pPr rtl="0"/>
            <a:fld id="{C275CD8D-B1D9-4658-A4F0-38CA8D83ED5D}" type="slidenum">
              <a:rPr lang="pt-BR" noProof="1" smtClean="0"/>
              <a:t>1</a:t>
            </a:fld>
            <a:endParaRPr lang="pt-BR" noProof="1"/>
          </a:p>
        </p:txBody>
      </p:sp>
    </p:spTree>
    <p:extLst>
      <p:ext uri="{BB962C8B-B14F-4D97-AF65-F5344CB8AC3E}">
        <p14:creationId xmlns:p14="http://schemas.microsoft.com/office/powerpoint/2010/main" val="3841927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pic>
        <p:nvPicPr>
          <p:cNvPr id="66" name="Imagem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upo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tângulo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orma livre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orma Livre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tângulo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orma livre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orma livre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orma livre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orma livre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orma livre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orma livre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orma livre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orma livre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orma livre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orma livre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orma livre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orma livre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orma livre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orma livre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orma livre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orma livre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orma livre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orma livre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orma livre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orma livre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orma livre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orma livre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orma livre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orma livre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tângulo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orma livre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orma livre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orma livre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orma livre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orma livre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orma livre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orma livre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orma livre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orma livre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orma livre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orma livre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tângulo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orma livre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orma livre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orma livre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orma livre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orma livre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orma livre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orma livre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orma livre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orma livre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orma livre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orma livre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orma livre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orma livre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ítulo 1"/>
          <p:cNvSpPr>
            <a:spLocks noGrp="1"/>
          </p:cNvSpPr>
          <p:nvPr>
            <p:ph type="ctrTitle" hasCustomPrompt="1"/>
          </p:nvPr>
        </p:nvSpPr>
        <p:spPr>
          <a:xfrm>
            <a:off x="1876424" y="1122363"/>
            <a:ext cx="8791575" cy="2387600"/>
          </a:xfrm>
        </p:spPr>
        <p:txBody>
          <a:bodyPr rtlCol="0" anchor="b">
            <a:normAutofit/>
          </a:bodyPr>
          <a:lstStyle>
            <a:lvl1pPr algn="l">
              <a:defRPr sz="4800"/>
            </a:lvl1pPr>
          </a:lstStyle>
          <a:p>
            <a:pPr rtl="0"/>
            <a:r>
              <a:rPr lang="pt-BR" noProof="1"/>
              <a:t>Clique para editar o estilo de título Mestre</a:t>
            </a:r>
          </a:p>
        </p:txBody>
      </p:sp>
      <p:sp>
        <p:nvSpPr>
          <p:cNvPr id="3" name="Subtítulo 2"/>
          <p:cNvSpPr>
            <a:spLocks noGrp="1"/>
          </p:cNvSpPr>
          <p:nvPr>
            <p:ph type="subTitle" idx="1" hasCustomPrompt="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pt-BR" noProof="1"/>
              <a:t>Clique para editar o estilo de subtítulo Mestre</a:t>
            </a:r>
          </a:p>
        </p:txBody>
      </p:sp>
      <p:sp>
        <p:nvSpPr>
          <p:cNvPr id="4" name="Espaço Reservado para Data 3"/>
          <p:cNvSpPr>
            <a:spLocks noGrp="1"/>
          </p:cNvSpPr>
          <p:nvPr>
            <p:ph type="dt" sz="half" idx="10"/>
          </p:nvPr>
        </p:nvSpPr>
        <p:spPr>
          <a:xfrm>
            <a:off x="7077511" y="5410201"/>
            <a:ext cx="2743200" cy="365125"/>
          </a:xfrm>
        </p:spPr>
        <p:txBody>
          <a:bodyPr rtlCol="0"/>
          <a:lstStyle/>
          <a:p>
            <a:pPr rtl="0"/>
            <a:fld id="{C7BAFE39-3CD2-438B-98DC-F175D13D36F9}" type="datetime1">
              <a:rPr lang="pt-BR" noProof="1" dirty="0" smtClean="0"/>
              <a:t>03/04/2025</a:t>
            </a:fld>
            <a:endParaRPr lang="pt-BR" noProof="1"/>
          </a:p>
        </p:txBody>
      </p:sp>
      <p:sp>
        <p:nvSpPr>
          <p:cNvPr id="5" name="Espaço reservado para rodapé 4"/>
          <p:cNvSpPr>
            <a:spLocks noGrp="1"/>
          </p:cNvSpPr>
          <p:nvPr>
            <p:ph type="ftr" sz="quarter" idx="11"/>
          </p:nvPr>
        </p:nvSpPr>
        <p:spPr>
          <a:xfrm>
            <a:off x="1876424" y="5410201"/>
            <a:ext cx="5124886" cy="365125"/>
          </a:xfrm>
        </p:spPr>
        <p:txBody>
          <a:bodyPr rtlCol="0"/>
          <a:lstStyle/>
          <a:p>
            <a:pPr rtl="0"/>
            <a:endParaRPr lang="pt-BR" noProof="1"/>
          </a:p>
        </p:txBody>
      </p:sp>
      <p:sp>
        <p:nvSpPr>
          <p:cNvPr id="6" name="Espaço reservado para o número do slide 5"/>
          <p:cNvSpPr>
            <a:spLocks noGrp="1"/>
          </p:cNvSpPr>
          <p:nvPr>
            <p:ph type="sldNum" sz="quarter" idx="12"/>
          </p:nvPr>
        </p:nvSpPr>
        <p:spPr>
          <a:xfrm>
            <a:off x="9896911" y="5410199"/>
            <a:ext cx="771089" cy="365125"/>
          </a:xfrm>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m Panorâmica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0" y="4304664"/>
            <a:ext cx="9912355" cy="819355"/>
          </a:xfrm>
        </p:spPr>
        <p:txBody>
          <a:bodyPr rtlCol="0" anchor="b">
            <a:normAutofit/>
          </a:bodyPr>
          <a:lstStyle>
            <a:lvl1pPr>
              <a:defRPr sz="3200"/>
            </a:lvl1pPr>
          </a:lstStyle>
          <a:p>
            <a:pPr rtl="0"/>
            <a:r>
              <a:rPr lang="pt-BR" noProof="1"/>
              <a:t>Clique para editar o estilo de título Mestre</a:t>
            </a:r>
          </a:p>
        </p:txBody>
      </p:sp>
      <p:sp>
        <p:nvSpPr>
          <p:cNvPr id="3" name="Espaço Reservado para Imagem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pt-BR" noProof="1"/>
              <a:t>Clique no ícone para adicionar uma imagem</a:t>
            </a:r>
          </a:p>
        </p:txBody>
      </p:sp>
      <p:sp>
        <p:nvSpPr>
          <p:cNvPr id="4" name="Espaço reservado para texto 3"/>
          <p:cNvSpPr>
            <a:spLocks noGrp="1"/>
          </p:cNvSpPr>
          <p:nvPr>
            <p:ph type="body" sz="half" idx="2" hasCustomPrompt="1"/>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1"/>
              <a:t>Clique para editar o texto Mestre</a:t>
            </a:r>
          </a:p>
        </p:txBody>
      </p:sp>
      <p:sp>
        <p:nvSpPr>
          <p:cNvPr id="5" name="Espaço Reservado para Data 4"/>
          <p:cNvSpPr>
            <a:spLocks noGrp="1"/>
          </p:cNvSpPr>
          <p:nvPr>
            <p:ph type="dt" sz="half" idx="10"/>
          </p:nvPr>
        </p:nvSpPr>
        <p:spPr/>
        <p:txBody>
          <a:bodyPr rtlCol="0"/>
          <a:lstStyle/>
          <a:p>
            <a:pPr rtl="0"/>
            <a:fld id="{19434977-38C4-4AC5-A184-1B8E188943F8}" type="datetime1">
              <a:rPr lang="pt-BR" noProof="1" smtClean="0"/>
              <a:t>03/04/2025</a:t>
            </a:fld>
            <a:endParaRPr lang="pt-BR" noProof="1"/>
          </a:p>
        </p:txBody>
      </p:sp>
      <p:sp>
        <p:nvSpPr>
          <p:cNvPr id="6" name="Espaço Reservado para Rodapé 5"/>
          <p:cNvSpPr>
            <a:spLocks noGrp="1"/>
          </p:cNvSpPr>
          <p:nvPr>
            <p:ph type="ftr" sz="quarter" idx="11"/>
          </p:nvPr>
        </p:nvSpPr>
        <p:spPr/>
        <p:txBody>
          <a:bodyPr rtlCol="0"/>
          <a:lstStyle/>
          <a:p>
            <a:pPr rtl="0"/>
            <a:endParaRPr lang="pt-BR" noProof="1"/>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56" y="609600"/>
            <a:ext cx="9905955" cy="3429000"/>
          </a:xfrm>
        </p:spPr>
        <p:txBody>
          <a:bodyPr rtlCol="0" anchor="ctr">
            <a:normAutofit/>
          </a:bodyPr>
          <a:lstStyle>
            <a:lvl1pPr>
              <a:defRPr sz="3600"/>
            </a:lvl1pPr>
          </a:lstStyle>
          <a:p>
            <a:pPr rtl="0"/>
            <a:r>
              <a:rPr lang="pt-BR" noProof="1"/>
              <a:t>Clique para editar o estilo de título Mestre</a:t>
            </a:r>
          </a:p>
        </p:txBody>
      </p:sp>
      <p:sp>
        <p:nvSpPr>
          <p:cNvPr id="4" name="Espaço reservado para texto 3"/>
          <p:cNvSpPr>
            <a:spLocks noGrp="1"/>
          </p:cNvSpPr>
          <p:nvPr>
            <p:ph type="body" sz="half" idx="2" hasCustomPrompt="1"/>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1"/>
              <a:t>Clique para editar o texto Mestre</a:t>
            </a:r>
          </a:p>
        </p:txBody>
      </p:sp>
      <p:sp>
        <p:nvSpPr>
          <p:cNvPr id="5" name="Espaço Reservado para Data 4"/>
          <p:cNvSpPr>
            <a:spLocks noGrp="1"/>
          </p:cNvSpPr>
          <p:nvPr>
            <p:ph type="dt" sz="half" idx="10"/>
          </p:nvPr>
        </p:nvSpPr>
        <p:spPr/>
        <p:txBody>
          <a:bodyPr rtlCol="0"/>
          <a:lstStyle/>
          <a:p>
            <a:pPr rtl="0"/>
            <a:fld id="{8F57C134-9496-48BE-A542-5782DC57EF7C}" type="datetime1">
              <a:rPr lang="pt-BR" noProof="1" smtClean="0"/>
              <a:t>03/04/2025</a:t>
            </a:fld>
            <a:endParaRPr lang="pt-BR" noProof="1"/>
          </a:p>
        </p:txBody>
      </p:sp>
      <p:sp>
        <p:nvSpPr>
          <p:cNvPr id="6" name="Espaço Reservado para Rodapé 5"/>
          <p:cNvSpPr>
            <a:spLocks noGrp="1"/>
          </p:cNvSpPr>
          <p:nvPr>
            <p:ph type="ftr" sz="quarter" idx="11"/>
          </p:nvPr>
        </p:nvSpPr>
        <p:spPr/>
        <p:txBody>
          <a:bodyPr rtlCol="0"/>
          <a:lstStyle/>
          <a:p>
            <a:pPr rtl="0"/>
            <a:endParaRPr lang="pt-BR" noProof="1"/>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446212" y="609599"/>
            <a:ext cx="9302752" cy="2748429"/>
          </a:xfrm>
        </p:spPr>
        <p:txBody>
          <a:bodyPr rtlCol="0" anchor="ctr">
            <a:normAutofit/>
          </a:bodyPr>
          <a:lstStyle>
            <a:lvl1pPr>
              <a:defRPr sz="3600"/>
            </a:lvl1pPr>
          </a:lstStyle>
          <a:p>
            <a:pPr rtl="0"/>
            <a:r>
              <a:rPr lang="pt-BR" noProof="1"/>
              <a:t>Clique para editar o título Mestre</a:t>
            </a:r>
          </a:p>
        </p:txBody>
      </p:sp>
      <p:sp>
        <p:nvSpPr>
          <p:cNvPr id="12" name="Espaço Reservado para Texto 3"/>
          <p:cNvSpPr>
            <a:spLocks noGrp="1"/>
          </p:cNvSpPr>
          <p:nvPr>
            <p:ph type="body" sz="half" idx="13" hasCustomPrompt="1"/>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1"/>
              <a:t>Clique para editar o texto Mestre</a:t>
            </a:r>
          </a:p>
        </p:txBody>
      </p:sp>
      <p:sp>
        <p:nvSpPr>
          <p:cNvPr id="4" name="Espaço reservado para texto 3"/>
          <p:cNvSpPr>
            <a:spLocks noGrp="1"/>
          </p:cNvSpPr>
          <p:nvPr>
            <p:ph type="body" sz="half" idx="2" hasCustomPrompt="1"/>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1"/>
              <a:t>Clique para editar o texto Mestre</a:t>
            </a:r>
          </a:p>
        </p:txBody>
      </p:sp>
      <p:sp>
        <p:nvSpPr>
          <p:cNvPr id="5" name="Espaço Reservado para Data 4"/>
          <p:cNvSpPr>
            <a:spLocks noGrp="1"/>
          </p:cNvSpPr>
          <p:nvPr>
            <p:ph type="dt" sz="half" idx="10"/>
          </p:nvPr>
        </p:nvSpPr>
        <p:spPr/>
        <p:txBody>
          <a:bodyPr rtlCol="0"/>
          <a:lstStyle/>
          <a:p>
            <a:pPr rtl="0"/>
            <a:fld id="{B5B2A30D-686C-43CB-A630-481CB9735D21}" type="datetime1">
              <a:rPr lang="pt-BR" noProof="1" smtClean="0"/>
              <a:t>03/04/2025</a:t>
            </a:fld>
            <a:endParaRPr lang="pt-BR" noProof="1"/>
          </a:p>
        </p:txBody>
      </p:sp>
      <p:sp>
        <p:nvSpPr>
          <p:cNvPr id="6" name="Espaço Reservado para Rodapé 5"/>
          <p:cNvSpPr>
            <a:spLocks noGrp="1"/>
          </p:cNvSpPr>
          <p:nvPr>
            <p:ph type="ftr" sz="quarter" idx="11"/>
          </p:nvPr>
        </p:nvSpPr>
        <p:spPr/>
        <p:txBody>
          <a:bodyPr rtlCol="0"/>
          <a:lstStyle/>
          <a:p>
            <a:pPr rtl="0"/>
            <a:endParaRPr lang="pt-BR" noProof="1"/>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
        <p:nvSpPr>
          <p:cNvPr id="60" name="Caixa de texto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BR" sz="8000" noProof="1">
                <a:solidFill>
                  <a:schemeClr val="tx1"/>
                </a:solidFill>
                <a:effectLst/>
              </a:rPr>
              <a:t>"</a:t>
            </a:r>
          </a:p>
        </p:txBody>
      </p:sp>
      <p:sp>
        <p:nvSpPr>
          <p:cNvPr id="61" name="Caixa de texto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BR" sz="8000" noProof="1">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0" y="2134041"/>
            <a:ext cx="9906001" cy="2511835"/>
          </a:xfrm>
        </p:spPr>
        <p:txBody>
          <a:bodyPr rtlCol="0" anchor="b">
            <a:normAutofit/>
          </a:bodyPr>
          <a:lstStyle>
            <a:lvl1pPr>
              <a:defRPr sz="3600"/>
            </a:lvl1pPr>
          </a:lstStyle>
          <a:p>
            <a:pPr rtl="0"/>
            <a:r>
              <a:rPr lang="pt-BR" noProof="1"/>
              <a:t>Clique para editar o estilo de título Mestre</a:t>
            </a:r>
          </a:p>
        </p:txBody>
      </p:sp>
      <p:sp>
        <p:nvSpPr>
          <p:cNvPr id="4" name="Espaço reservado para texto 3"/>
          <p:cNvSpPr>
            <a:spLocks noGrp="1"/>
          </p:cNvSpPr>
          <p:nvPr>
            <p:ph type="body" sz="half" idx="2" hasCustomPrompt="1"/>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1"/>
              <a:t>Clique para editar o texto Mestre</a:t>
            </a:r>
          </a:p>
        </p:txBody>
      </p:sp>
      <p:sp>
        <p:nvSpPr>
          <p:cNvPr id="5" name="Espaço Reservado para Data 4"/>
          <p:cNvSpPr>
            <a:spLocks noGrp="1"/>
          </p:cNvSpPr>
          <p:nvPr>
            <p:ph type="dt" sz="half" idx="10"/>
          </p:nvPr>
        </p:nvSpPr>
        <p:spPr/>
        <p:txBody>
          <a:bodyPr rtlCol="0"/>
          <a:lstStyle/>
          <a:p>
            <a:pPr rtl="0"/>
            <a:fld id="{7B844AFB-902A-4143-B269-544E558C0D47}" type="datetime1">
              <a:rPr lang="pt-BR" noProof="1" smtClean="0"/>
              <a:t>03/04/2025</a:t>
            </a:fld>
            <a:endParaRPr lang="pt-BR" noProof="1"/>
          </a:p>
        </p:txBody>
      </p:sp>
      <p:sp>
        <p:nvSpPr>
          <p:cNvPr id="6" name="Espaço Reservado para Rodapé 5"/>
          <p:cNvSpPr>
            <a:spLocks noGrp="1"/>
          </p:cNvSpPr>
          <p:nvPr>
            <p:ph type="ftr" sz="quarter" idx="11"/>
          </p:nvPr>
        </p:nvSpPr>
        <p:spPr/>
        <p:txBody>
          <a:bodyPr rtlCol="0"/>
          <a:lstStyle/>
          <a:p>
            <a:pPr rtl="0"/>
            <a:endParaRPr lang="pt-BR" noProof="1"/>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na 3">
    <p:spTree>
      <p:nvGrpSpPr>
        <p:cNvPr id="1" name=""/>
        <p:cNvGrpSpPr/>
        <p:nvPr/>
      </p:nvGrpSpPr>
      <p:grpSpPr>
        <a:xfrm>
          <a:off x="0" y="0"/>
          <a:ext cx="0" cy="0"/>
          <a:chOff x="0" y="0"/>
          <a:chExt cx="0" cy="0"/>
        </a:xfrm>
      </p:grpSpPr>
      <p:sp>
        <p:nvSpPr>
          <p:cNvPr id="15" name="Título 1"/>
          <p:cNvSpPr>
            <a:spLocks noGrp="1"/>
          </p:cNvSpPr>
          <p:nvPr>
            <p:ph type="title" hasCustomPrompt="1"/>
          </p:nvPr>
        </p:nvSpPr>
        <p:spPr>
          <a:xfrm>
            <a:off x="1141413" y="609600"/>
            <a:ext cx="9905998" cy="1905000"/>
          </a:xfrm>
        </p:spPr>
        <p:txBody>
          <a:bodyPr rtlCol="0"/>
          <a:lstStyle/>
          <a:p>
            <a:pPr rtl="0"/>
            <a:r>
              <a:rPr lang="pt-BR" noProof="1"/>
              <a:t>Clique para editar o estilo de título Mestre</a:t>
            </a:r>
          </a:p>
        </p:txBody>
      </p:sp>
      <p:sp>
        <p:nvSpPr>
          <p:cNvPr id="7" name="Espaço reservado para texto 2"/>
          <p:cNvSpPr>
            <a:spLocks noGrp="1"/>
          </p:cNvSpPr>
          <p:nvPr>
            <p:ph type="body" idx="1" hasCustomPrompt="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1"/>
              <a:t>Clique para editar o texto Mestre</a:t>
            </a:r>
          </a:p>
        </p:txBody>
      </p:sp>
      <p:sp>
        <p:nvSpPr>
          <p:cNvPr id="8" name="Espaço reservado para texto 3"/>
          <p:cNvSpPr>
            <a:spLocks noGrp="1"/>
          </p:cNvSpPr>
          <p:nvPr>
            <p:ph type="body" sz="half" idx="15" hasCustomPrompt="1"/>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1"/>
              <a:t>Clique para editar o texto Mestre</a:t>
            </a:r>
          </a:p>
        </p:txBody>
      </p:sp>
      <p:sp>
        <p:nvSpPr>
          <p:cNvPr id="9" name="Espaço reservado para texto 4"/>
          <p:cNvSpPr>
            <a:spLocks noGrp="1"/>
          </p:cNvSpPr>
          <p:nvPr>
            <p:ph type="body" sz="quarter" idx="3" hasCustomPrompt="1"/>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1"/>
              <a:t>Clique para editar o texto Mestre</a:t>
            </a:r>
          </a:p>
        </p:txBody>
      </p:sp>
      <p:sp>
        <p:nvSpPr>
          <p:cNvPr id="10" name="Espaço reservado para texto 3"/>
          <p:cNvSpPr>
            <a:spLocks noGrp="1"/>
          </p:cNvSpPr>
          <p:nvPr>
            <p:ph type="body" sz="half" idx="16" hasCustomPrompt="1"/>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1"/>
              <a:t>Clique para editar o texto Mestre</a:t>
            </a:r>
          </a:p>
        </p:txBody>
      </p:sp>
      <p:sp>
        <p:nvSpPr>
          <p:cNvPr id="11" name="Espaço reservado para texto 4"/>
          <p:cNvSpPr>
            <a:spLocks noGrp="1"/>
          </p:cNvSpPr>
          <p:nvPr>
            <p:ph type="body" sz="quarter" idx="13" hasCustomPrompt="1"/>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1"/>
              <a:t>Clique para editar o texto Mestre</a:t>
            </a:r>
          </a:p>
        </p:txBody>
      </p:sp>
      <p:sp>
        <p:nvSpPr>
          <p:cNvPr id="12" name="Espaço reservado para texto 3"/>
          <p:cNvSpPr>
            <a:spLocks noGrp="1"/>
          </p:cNvSpPr>
          <p:nvPr>
            <p:ph type="body" sz="half" idx="17" hasCustomPrompt="1"/>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1"/>
              <a:t>Clique para editar o texto Mestre</a:t>
            </a:r>
          </a:p>
        </p:txBody>
      </p:sp>
      <p:sp>
        <p:nvSpPr>
          <p:cNvPr id="3" name="Espaço Reservado para Data 2"/>
          <p:cNvSpPr>
            <a:spLocks noGrp="1"/>
          </p:cNvSpPr>
          <p:nvPr>
            <p:ph type="dt" sz="half" idx="10"/>
          </p:nvPr>
        </p:nvSpPr>
        <p:spPr/>
        <p:txBody>
          <a:bodyPr rtlCol="0"/>
          <a:lstStyle/>
          <a:p>
            <a:pPr rtl="0"/>
            <a:fld id="{CB145496-3D8E-4D78-9EDC-F9D92D27C280}" type="datetime1">
              <a:rPr lang="pt-BR" noProof="1" smtClean="0"/>
              <a:t>03/04/2025</a:t>
            </a:fld>
            <a:endParaRPr lang="pt-BR" noProof="1"/>
          </a:p>
        </p:txBody>
      </p:sp>
      <p:sp>
        <p:nvSpPr>
          <p:cNvPr id="4" name="Espaço Reservado para Rodapé 3"/>
          <p:cNvSpPr>
            <a:spLocks noGrp="1"/>
          </p:cNvSpPr>
          <p:nvPr>
            <p:ph type="ftr" sz="quarter" idx="11"/>
          </p:nvPr>
        </p:nvSpPr>
        <p:spPr/>
        <p:txBody>
          <a:bodyPr rtlCol="0"/>
          <a:lstStyle/>
          <a:p>
            <a:pPr rtl="0"/>
            <a:endParaRPr lang="pt-BR" noProof="1"/>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na de Imagem 3">
    <p:spTree>
      <p:nvGrpSpPr>
        <p:cNvPr id="1" name=""/>
        <p:cNvGrpSpPr/>
        <p:nvPr/>
      </p:nvGrpSpPr>
      <p:grpSpPr>
        <a:xfrm>
          <a:off x="0" y="0"/>
          <a:ext cx="0" cy="0"/>
          <a:chOff x="0" y="0"/>
          <a:chExt cx="0" cy="0"/>
        </a:xfrm>
      </p:grpSpPr>
      <p:sp>
        <p:nvSpPr>
          <p:cNvPr id="30" name="Título 1"/>
          <p:cNvSpPr>
            <a:spLocks noGrp="1"/>
          </p:cNvSpPr>
          <p:nvPr>
            <p:ph type="title"/>
          </p:nvPr>
        </p:nvSpPr>
        <p:spPr>
          <a:xfrm>
            <a:off x="1141411" y="609600"/>
            <a:ext cx="9905999" cy="1905000"/>
          </a:xfrm>
        </p:spPr>
        <p:txBody>
          <a:bodyPr rtlCol="0"/>
          <a:lstStyle/>
          <a:p>
            <a:pPr rtl="0"/>
            <a:r>
              <a:rPr lang="pt-BR" noProof="1"/>
              <a:t>Clique para editar o título Mestre</a:t>
            </a:r>
          </a:p>
        </p:txBody>
      </p:sp>
      <p:sp>
        <p:nvSpPr>
          <p:cNvPr id="19" name="Espaço Reservado para Texto 2"/>
          <p:cNvSpPr>
            <a:spLocks noGrp="1"/>
          </p:cNvSpPr>
          <p:nvPr>
            <p:ph type="body" idx="1" hasCustomPrompt="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1"/>
              <a:t>Clique para editar o texto Mestre</a:t>
            </a:r>
          </a:p>
        </p:txBody>
      </p:sp>
      <p:sp>
        <p:nvSpPr>
          <p:cNvPr id="20" name="Espaço reservado para imagem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1"/>
              <a:t>Clique no ícone para adicionar uma imagem</a:t>
            </a:r>
          </a:p>
        </p:txBody>
      </p:sp>
      <p:sp>
        <p:nvSpPr>
          <p:cNvPr id="21" name="Espaço reservado para texto 3"/>
          <p:cNvSpPr>
            <a:spLocks noGrp="1"/>
          </p:cNvSpPr>
          <p:nvPr>
            <p:ph type="body" sz="half" idx="18" hasCustomPrompt="1"/>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1"/>
              <a:t>Clique para editar o texto Mestre</a:t>
            </a:r>
          </a:p>
        </p:txBody>
      </p:sp>
      <p:sp>
        <p:nvSpPr>
          <p:cNvPr id="22" name="Espaço reservado para texto 4"/>
          <p:cNvSpPr>
            <a:spLocks noGrp="1"/>
          </p:cNvSpPr>
          <p:nvPr>
            <p:ph type="body" sz="quarter" idx="3" hasCustomPrompt="1"/>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1"/>
              <a:t>Clique para editar o texto Mestre</a:t>
            </a:r>
          </a:p>
        </p:txBody>
      </p:sp>
      <p:sp>
        <p:nvSpPr>
          <p:cNvPr id="23" name="Espaço Reservado para Imagem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1"/>
              <a:t>Clique no ícone para adicionar uma imagem</a:t>
            </a:r>
          </a:p>
        </p:txBody>
      </p:sp>
      <p:sp>
        <p:nvSpPr>
          <p:cNvPr id="24" name="Espaço reservado para texto 3"/>
          <p:cNvSpPr>
            <a:spLocks noGrp="1"/>
          </p:cNvSpPr>
          <p:nvPr>
            <p:ph type="body" sz="half" idx="19" hasCustomPrompt="1"/>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1"/>
              <a:t>Clique para editar o texto Mestre</a:t>
            </a:r>
          </a:p>
        </p:txBody>
      </p:sp>
      <p:sp>
        <p:nvSpPr>
          <p:cNvPr id="25" name="Espaço Reservado para Texto 4"/>
          <p:cNvSpPr>
            <a:spLocks noGrp="1"/>
          </p:cNvSpPr>
          <p:nvPr>
            <p:ph type="body" sz="quarter" idx="13" hasCustomPrompt="1"/>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1"/>
              <a:t>Clique para editar o texto Mestre</a:t>
            </a:r>
          </a:p>
        </p:txBody>
      </p:sp>
      <p:sp>
        <p:nvSpPr>
          <p:cNvPr id="26" name="Espaço Reservado para Imagem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1"/>
              <a:t>Clique no ícone para adicionar uma imagem</a:t>
            </a:r>
          </a:p>
        </p:txBody>
      </p:sp>
      <p:sp>
        <p:nvSpPr>
          <p:cNvPr id="27" name="Espaço reservado para texto 3"/>
          <p:cNvSpPr>
            <a:spLocks noGrp="1"/>
          </p:cNvSpPr>
          <p:nvPr>
            <p:ph type="body" sz="half" idx="20" hasCustomPrompt="1"/>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1"/>
              <a:t>Clique para editar o texto Mestre</a:t>
            </a:r>
          </a:p>
        </p:txBody>
      </p:sp>
      <p:sp>
        <p:nvSpPr>
          <p:cNvPr id="3" name="Espaço Reservado para Data 2"/>
          <p:cNvSpPr>
            <a:spLocks noGrp="1"/>
          </p:cNvSpPr>
          <p:nvPr>
            <p:ph type="dt" sz="half" idx="10"/>
          </p:nvPr>
        </p:nvSpPr>
        <p:spPr/>
        <p:txBody>
          <a:bodyPr rtlCol="0"/>
          <a:lstStyle/>
          <a:p>
            <a:pPr rtl="0"/>
            <a:fld id="{4EC85B7D-9CB6-4905-9186-69EF463E94F9}" type="datetime1">
              <a:rPr lang="pt-BR" noProof="1" smtClean="0"/>
              <a:t>03/04/2025</a:t>
            </a:fld>
            <a:endParaRPr lang="pt-BR" noProof="1"/>
          </a:p>
        </p:txBody>
      </p:sp>
      <p:sp>
        <p:nvSpPr>
          <p:cNvPr id="4" name="Espaço Reservado para Rodapé 3"/>
          <p:cNvSpPr>
            <a:spLocks noGrp="1"/>
          </p:cNvSpPr>
          <p:nvPr>
            <p:ph type="ftr" sz="quarter" idx="11"/>
          </p:nvPr>
        </p:nvSpPr>
        <p:spPr/>
        <p:txBody>
          <a:bodyPr rtlCol="0"/>
          <a:lstStyle/>
          <a:p>
            <a:pPr rtl="0"/>
            <a:endParaRPr lang="pt-BR" noProof="1"/>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1"/>
              <a:t>Clique para editar o estilo de título Mestre</a:t>
            </a:r>
          </a:p>
        </p:txBody>
      </p:sp>
      <p:sp>
        <p:nvSpPr>
          <p:cNvPr id="3" name="Espaço reservado para texto vertical 2"/>
          <p:cNvSpPr>
            <a:spLocks noGrp="1"/>
          </p:cNvSpPr>
          <p:nvPr>
            <p:ph type="body" orient="vert" idx="1" hasCustomPrompt="1"/>
          </p:nvPr>
        </p:nvSpPr>
        <p:spPr/>
        <p:txBody>
          <a:bodyPr vert="eaVert" rtlCol="0" anchor="t"/>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Data 3"/>
          <p:cNvSpPr>
            <a:spLocks noGrp="1"/>
          </p:cNvSpPr>
          <p:nvPr>
            <p:ph type="dt" sz="half" idx="10"/>
          </p:nvPr>
        </p:nvSpPr>
        <p:spPr/>
        <p:txBody>
          <a:bodyPr rtlCol="0"/>
          <a:lstStyle/>
          <a:p>
            <a:pPr rtl="0"/>
            <a:fld id="{C82AE119-2B17-4615-B2A6-43C0C343D88E}" type="datetime1">
              <a:rPr lang="pt-BR" noProof="1" smtClean="0"/>
              <a:t>03/04/2025</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042400" y="609599"/>
            <a:ext cx="2005011" cy="5181601"/>
          </a:xfrm>
        </p:spPr>
        <p:txBody>
          <a:bodyPr vert="eaVert" rtlCol="0"/>
          <a:lstStyle/>
          <a:p>
            <a:pPr rtl="0"/>
            <a:r>
              <a:rPr lang="pt-BR" noProof="1"/>
              <a:t>Clique para editar o estilo de título Mestre</a:t>
            </a:r>
          </a:p>
        </p:txBody>
      </p:sp>
      <p:sp>
        <p:nvSpPr>
          <p:cNvPr id="3" name="Espaço reservado para texto vertical 2"/>
          <p:cNvSpPr>
            <a:spLocks noGrp="1"/>
          </p:cNvSpPr>
          <p:nvPr>
            <p:ph type="body" orient="vert" idx="1" hasCustomPrompt="1"/>
          </p:nvPr>
        </p:nvSpPr>
        <p:spPr>
          <a:xfrm>
            <a:off x="1141410" y="609599"/>
            <a:ext cx="7748590" cy="5181601"/>
          </a:xfrm>
        </p:spPr>
        <p:txBody>
          <a:bodyPr vert="eaVert" rtlCol="0"/>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Data 3"/>
          <p:cNvSpPr>
            <a:spLocks noGrp="1"/>
          </p:cNvSpPr>
          <p:nvPr>
            <p:ph type="dt" sz="half" idx="10"/>
          </p:nvPr>
        </p:nvSpPr>
        <p:spPr/>
        <p:txBody>
          <a:bodyPr rtlCol="0"/>
          <a:lstStyle/>
          <a:p>
            <a:pPr rtl="0"/>
            <a:fld id="{6343EC4F-2B28-413E-9EFD-3AD28D481070}" type="datetime1">
              <a:rPr lang="pt-BR" noProof="1" smtClean="0"/>
              <a:t>03/04/2025</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1"/>
              <a:t>Clique para editar o estilo de título Mestre</a:t>
            </a:r>
          </a:p>
        </p:txBody>
      </p:sp>
      <p:sp>
        <p:nvSpPr>
          <p:cNvPr id="3" name="Espaço reservado para conteúdo 2"/>
          <p:cNvSpPr>
            <a:spLocks noGrp="1"/>
          </p:cNvSpPr>
          <p:nvPr>
            <p:ph idx="1" hasCustomPrompt="1"/>
          </p:nvPr>
        </p:nvSpPr>
        <p:spPr/>
        <p:txBody>
          <a:bodyPr rtlCol="0"/>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Data 3"/>
          <p:cNvSpPr>
            <a:spLocks noGrp="1"/>
          </p:cNvSpPr>
          <p:nvPr>
            <p:ph type="dt" sz="half" idx="10"/>
          </p:nvPr>
        </p:nvSpPr>
        <p:spPr/>
        <p:txBody>
          <a:bodyPr rtlCol="0"/>
          <a:lstStyle/>
          <a:p>
            <a:pPr rtl="0"/>
            <a:fld id="{B596146D-C863-4CFA-8430-F836E2550190}" type="datetime1">
              <a:rPr lang="pt-BR" noProof="1" smtClean="0"/>
              <a:t>03/04/2025</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1" y="1419226"/>
            <a:ext cx="9906000" cy="2852737"/>
          </a:xfrm>
        </p:spPr>
        <p:txBody>
          <a:bodyPr rtlCol="0" anchor="b">
            <a:normAutofit/>
          </a:bodyPr>
          <a:lstStyle>
            <a:lvl1pPr>
              <a:defRPr sz="3600"/>
            </a:lvl1pPr>
          </a:lstStyle>
          <a:p>
            <a:pPr rtl="0"/>
            <a:r>
              <a:rPr lang="pt-BR" noProof="1"/>
              <a:t>Clique para editar o estilo de título Mestre</a:t>
            </a:r>
          </a:p>
        </p:txBody>
      </p:sp>
      <p:sp>
        <p:nvSpPr>
          <p:cNvPr id="3" name="Espaço reservado para texto 2"/>
          <p:cNvSpPr>
            <a:spLocks noGrp="1"/>
          </p:cNvSpPr>
          <p:nvPr>
            <p:ph type="body" idx="1" hasCustomPrompt="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pt-BR" noProof="1"/>
              <a:t>Clique para editar o texto Mestre</a:t>
            </a:r>
          </a:p>
        </p:txBody>
      </p:sp>
      <p:sp>
        <p:nvSpPr>
          <p:cNvPr id="4" name="Espaço Reservado para Data 3"/>
          <p:cNvSpPr>
            <a:spLocks noGrp="1"/>
          </p:cNvSpPr>
          <p:nvPr>
            <p:ph type="dt" sz="half" idx="10"/>
          </p:nvPr>
        </p:nvSpPr>
        <p:spPr/>
        <p:txBody>
          <a:bodyPr rtlCol="0"/>
          <a:lstStyle/>
          <a:p>
            <a:pPr rtl="0"/>
            <a:fld id="{A9F944D4-3462-47E3-BCC4-3209F18C1240}" type="datetime1">
              <a:rPr lang="pt-BR" noProof="1" smtClean="0"/>
              <a:t>03/04/2025</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is conteúd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1"/>
              <a:t>Clique para editar o estilo de título Mestre</a:t>
            </a:r>
          </a:p>
        </p:txBody>
      </p:sp>
      <p:sp>
        <p:nvSpPr>
          <p:cNvPr id="3" name="Espaço reservado para conteúdo 2"/>
          <p:cNvSpPr>
            <a:spLocks noGrp="1"/>
          </p:cNvSpPr>
          <p:nvPr>
            <p:ph sz="half" idx="1" hasCustomPrompt="1"/>
          </p:nvPr>
        </p:nvSpPr>
        <p:spPr>
          <a:xfrm>
            <a:off x="1141410" y="2249486"/>
            <a:ext cx="4878389" cy="3541714"/>
          </a:xfrm>
        </p:spPr>
        <p:txBody>
          <a:bodyPr rtlCol="0"/>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conteúdo 3"/>
          <p:cNvSpPr>
            <a:spLocks noGrp="1"/>
          </p:cNvSpPr>
          <p:nvPr>
            <p:ph sz="half" idx="2" hasCustomPrompt="1"/>
          </p:nvPr>
        </p:nvSpPr>
        <p:spPr>
          <a:xfrm>
            <a:off x="6172200" y="2249486"/>
            <a:ext cx="4875211" cy="3541714"/>
          </a:xfrm>
        </p:spPr>
        <p:txBody>
          <a:bodyPr rtlCol="0"/>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5" name="Espaço Reservado para Data 4"/>
          <p:cNvSpPr>
            <a:spLocks noGrp="1"/>
          </p:cNvSpPr>
          <p:nvPr>
            <p:ph type="dt" sz="half" idx="10"/>
          </p:nvPr>
        </p:nvSpPr>
        <p:spPr/>
        <p:txBody>
          <a:bodyPr rtlCol="0"/>
          <a:lstStyle/>
          <a:p>
            <a:pPr rtl="0"/>
            <a:fld id="{D00C1AC3-F0BB-40C0-88AB-424EF0CDC369}" type="datetime1">
              <a:rPr lang="pt-BR" noProof="1" smtClean="0"/>
              <a:t>03/04/2025</a:t>
            </a:fld>
            <a:endParaRPr lang="pt-BR" noProof="1"/>
          </a:p>
        </p:txBody>
      </p:sp>
      <p:sp>
        <p:nvSpPr>
          <p:cNvPr id="6" name="Espaço Reservado para Rodapé 5"/>
          <p:cNvSpPr>
            <a:spLocks noGrp="1"/>
          </p:cNvSpPr>
          <p:nvPr>
            <p:ph type="ftr" sz="quarter" idx="11"/>
          </p:nvPr>
        </p:nvSpPr>
        <p:spPr/>
        <p:txBody>
          <a:bodyPr rtlCol="0"/>
          <a:lstStyle/>
          <a:p>
            <a:pPr rtl="0"/>
            <a:endParaRPr lang="pt-BR" noProof="1"/>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1141411" y="619126"/>
            <a:ext cx="9906000" cy="1477961"/>
          </a:xfrm>
        </p:spPr>
        <p:txBody>
          <a:bodyPr rtlCol="0"/>
          <a:lstStyle/>
          <a:p>
            <a:pPr rtl="0"/>
            <a:r>
              <a:rPr lang="pt-BR" noProof="1"/>
              <a:t>Clique para editar o título Mestre</a:t>
            </a:r>
          </a:p>
        </p:txBody>
      </p:sp>
      <p:sp>
        <p:nvSpPr>
          <p:cNvPr id="3" name="Espaço Reservado para Texto 2"/>
          <p:cNvSpPr>
            <a:spLocks noGrp="1"/>
          </p:cNvSpPr>
          <p:nvPr>
            <p:ph type="body" idx="1" hasCustomPrompt="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1"/>
              <a:t>Clique para editar o texto Mestre</a:t>
            </a:r>
          </a:p>
        </p:txBody>
      </p:sp>
      <p:sp>
        <p:nvSpPr>
          <p:cNvPr id="4" name="Espaço reservado para conteúdo 3"/>
          <p:cNvSpPr>
            <a:spLocks noGrp="1"/>
          </p:cNvSpPr>
          <p:nvPr>
            <p:ph sz="half" idx="2" hasCustomPrompt="1"/>
          </p:nvPr>
        </p:nvSpPr>
        <p:spPr>
          <a:xfrm>
            <a:off x="1141410" y="3073397"/>
            <a:ext cx="4878391" cy="2717801"/>
          </a:xfrm>
        </p:spPr>
        <p:txBody>
          <a:bodyPr rtlCol="0"/>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5" name="Espaço Reservado para Texto 4"/>
          <p:cNvSpPr>
            <a:spLocks noGrp="1"/>
          </p:cNvSpPr>
          <p:nvPr>
            <p:ph type="body" sz="quarter" idx="3" hasCustomPrompt="1"/>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1"/>
              <a:t>Clique para editar o texto Mestre</a:t>
            </a:r>
          </a:p>
        </p:txBody>
      </p:sp>
      <p:sp>
        <p:nvSpPr>
          <p:cNvPr id="6" name="Espaço reservado para conteúdo 5"/>
          <p:cNvSpPr>
            <a:spLocks noGrp="1"/>
          </p:cNvSpPr>
          <p:nvPr>
            <p:ph sz="quarter" idx="4" hasCustomPrompt="1"/>
          </p:nvPr>
        </p:nvSpPr>
        <p:spPr>
          <a:xfrm>
            <a:off x="6172200" y="3073397"/>
            <a:ext cx="4875210" cy="2717801"/>
          </a:xfrm>
        </p:spPr>
        <p:txBody>
          <a:bodyPr rtlCol="0"/>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7" name="Espaço Reservado para Data 6"/>
          <p:cNvSpPr>
            <a:spLocks noGrp="1"/>
          </p:cNvSpPr>
          <p:nvPr>
            <p:ph type="dt" sz="half" idx="10"/>
          </p:nvPr>
        </p:nvSpPr>
        <p:spPr/>
        <p:txBody>
          <a:bodyPr rtlCol="0"/>
          <a:lstStyle/>
          <a:p>
            <a:pPr rtl="0"/>
            <a:fld id="{313A7D48-E889-4EF0-A586-900AB4128C83}" type="datetime1">
              <a:rPr lang="pt-BR" noProof="1" smtClean="0"/>
              <a:t>03/04/2025</a:t>
            </a:fld>
            <a:endParaRPr lang="pt-BR" noProof="1"/>
          </a:p>
        </p:txBody>
      </p:sp>
      <p:sp>
        <p:nvSpPr>
          <p:cNvPr id="8" name="Espaço Reservado para Rodapé 7"/>
          <p:cNvSpPr>
            <a:spLocks noGrp="1"/>
          </p:cNvSpPr>
          <p:nvPr>
            <p:ph type="ftr" sz="quarter" idx="11"/>
          </p:nvPr>
        </p:nvSpPr>
        <p:spPr/>
        <p:txBody>
          <a:bodyPr rtlCol="0"/>
          <a:lstStyle/>
          <a:p>
            <a:pPr rtl="0"/>
            <a:endParaRPr lang="pt-BR" noProof="1"/>
          </a:p>
        </p:txBody>
      </p:sp>
      <p:sp>
        <p:nvSpPr>
          <p:cNvPr id="9" name="Espaço Reservado para o Número do Slide 8"/>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1"/>
              <a:t>Clique para editar o estilo de título Mestre</a:t>
            </a:r>
          </a:p>
        </p:txBody>
      </p:sp>
      <p:sp>
        <p:nvSpPr>
          <p:cNvPr id="3" name="Espaço Reservado para Data 2"/>
          <p:cNvSpPr>
            <a:spLocks noGrp="1"/>
          </p:cNvSpPr>
          <p:nvPr>
            <p:ph type="dt" sz="half" idx="10"/>
          </p:nvPr>
        </p:nvSpPr>
        <p:spPr/>
        <p:txBody>
          <a:bodyPr rtlCol="0"/>
          <a:lstStyle/>
          <a:p>
            <a:pPr rtl="0"/>
            <a:fld id="{210F89FB-AF48-4FE6-BBAF-38BCC18EF6F8}" type="datetime1">
              <a:rPr lang="pt-BR" noProof="1" smtClean="0"/>
              <a:t>03/04/2025</a:t>
            </a:fld>
            <a:endParaRPr lang="pt-BR" noProof="1"/>
          </a:p>
        </p:txBody>
      </p:sp>
      <p:sp>
        <p:nvSpPr>
          <p:cNvPr id="4" name="Espaço Reservado para Rodapé 3"/>
          <p:cNvSpPr>
            <a:spLocks noGrp="1"/>
          </p:cNvSpPr>
          <p:nvPr>
            <p:ph type="ftr" sz="quarter" idx="11"/>
          </p:nvPr>
        </p:nvSpPr>
        <p:spPr/>
        <p:txBody>
          <a:bodyPr rtlCol="0"/>
          <a:lstStyle/>
          <a:p>
            <a:pPr rtl="0"/>
            <a:endParaRPr lang="pt-BR" noProof="1"/>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rtlCol="0"/>
          <a:lstStyle/>
          <a:p>
            <a:pPr rtl="0"/>
            <a:fld id="{4DE41C33-0EF3-4494-98B0-359DBB520128}" type="datetime1">
              <a:rPr lang="pt-BR" noProof="1" smtClean="0"/>
              <a:t>03/04/2025</a:t>
            </a:fld>
            <a:endParaRPr lang="pt-BR" noProof="1"/>
          </a:p>
        </p:txBody>
      </p:sp>
      <p:sp>
        <p:nvSpPr>
          <p:cNvPr id="3" name="Espaço Reservado para Rodapé 2"/>
          <p:cNvSpPr>
            <a:spLocks noGrp="1"/>
          </p:cNvSpPr>
          <p:nvPr>
            <p:ph type="ftr" sz="quarter" idx="11"/>
          </p:nvPr>
        </p:nvSpPr>
        <p:spPr/>
        <p:txBody>
          <a:bodyPr rtlCol="0"/>
          <a:lstStyle/>
          <a:p>
            <a:pPr rtl="0"/>
            <a:endParaRPr lang="pt-BR" noProof="1"/>
          </a:p>
        </p:txBody>
      </p:sp>
      <p:sp>
        <p:nvSpPr>
          <p:cNvPr id="4" name="Espaço reservado para o número do slide 3"/>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6705" y="609601"/>
            <a:ext cx="3856037" cy="1639884"/>
          </a:xfrm>
        </p:spPr>
        <p:txBody>
          <a:bodyPr rtlCol="0" anchor="b"/>
          <a:lstStyle>
            <a:lvl1pPr>
              <a:defRPr sz="3200"/>
            </a:lvl1pPr>
          </a:lstStyle>
          <a:p>
            <a:pPr rtl="0"/>
            <a:r>
              <a:rPr lang="pt-BR" noProof="1"/>
              <a:t>Clique para editar o estilo de título Mestre</a:t>
            </a:r>
          </a:p>
        </p:txBody>
      </p:sp>
      <p:sp>
        <p:nvSpPr>
          <p:cNvPr id="3" name="Espaço reservado para conteúdo 2"/>
          <p:cNvSpPr>
            <a:spLocks noGrp="1"/>
          </p:cNvSpPr>
          <p:nvPr>
            <p:ph idx="1" hasCustomPrompt="1"/>
          </p:nvPr>
        </p:nvSpPr>
        <p:spPr>
          <a:xfrm>
            <a:off x="5156200" y="592666"/>
            <a:ext cx="5891209" cy="5198534"/>
          </a:xfrm>
        </p:spPr>
        <p:txBody>
          <a:bodyPr rtlCol="0" anchor="ctr"/>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texto 3"/>
          <p:cNvSpPr>
            <a:spLocks noGrp="1"/>
          </p:cNvSpPr>
          <p:nvPr>
            <p:ph type="body" sz="half" idx="2" hasCustomPrompt="1"/>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1"/>
              <a:t>Clique para editar o texto Mestre</a:t>
            </a:r>
          </a:p>
        </p:txBody>
      </p:sp>
      <p:sp>
        <p:nvSpPr>
          <p:cNvPr id="5" name="Espaço Reservado para Data 4"/>
          <p:cNvSpPr>
            <a:spLocks noGrp="1"/>
          </p:cNvSpPr>
          <p:nvPr>
            <p:ph type="dt" sz="half" idx="10"/>
          </p:nvPr>
        </p:nvSpPr>
        <p:spPr/>
        <p:txBody>
          <a:bodyPr rtlCol="0"/>
          <a:lstStyle/>
          <a:p>
            <a:pPr rtl="0"/>
            <a:fld id="{8B4AB2D0-ADEB-4519-98D0-D97171176440}" type="datetime1">
              <a:rPr lang="pt-BR" noProof="1" smtClean="0"/>
              <a:t>03/04/2025</a:t>
            </a:fld>
            <a:endParaRPr lang="pt-BR" noProof="1"/>
          </a:p>
        </p:txBody>
      </p:sp>
      <p:sp>
        <p:nvSpPr>
          <p:cNvPr id="6" name="Espaço Reservado para Rodapé 5"/>
          <p:cNvSpPr>
            <a:spLocks noGrp="1"/>
          </p:cNvSpPr>
          <p:nvPr>
            <p:ph type="ftr" sz="quarter" idx="11"/>
          </p:nvPr>
        </p:nvSpPr>
        <p:spPr/>
        <p:txBody>
          <a:bodyPr rtlCol="0"/>
          <a:lstStyle/>
          <a:p>
            <a:pPr rtl="0"/>
            <a:endParaRPr lang="pt-BR" noProof="1"/>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141413" y="609600"/>
            <a:ext cx="5934508" cy="1639886"/>
          </a:xfrm>
        </p:spPr>
        <p:txBody>
          <a:bodyPr rtlCol="0" anchor="b"/>
          <a:lstStyle>
            <a:lvl1pPr>
              <a:defRPr sz="3200"/>
            </a:lvl1pPr>
          </a:lstStyle>
          <a:p>
            <a:pPr rtl="0"/>
            <a:r>
              <a:rPr lang="pt-BR" noProof="1"/>
              <a:t>Clique para editar o título Mestre</a:t>
            </a:r>
          </a:p>
        </p:txBody>
      </p:sp>
      <p:sp>
        <p:nvSpPr>
          <p:cNvPr id="3" name="Espaço reservado para imagem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pt-BR" noProof="1"/>
              <a:t>Clique no ícone para adicionar uma imagem</a:t>
            </a:r>
          </a:p>
        </p:txBody>
      </p:sp>
      <p:sp>
        <p:nvSpPr>
          <p:cNvPr id="4" name="Espaço reservado para texto 3"/>
          <p:cNvSpPr>
            <a:spLocks noGrp="1"/>
          </p:cNvSpPr>
          <p:nvPr>
            <p:ph type="body" sz="half" idx="2" hasCustomPrompt="1"/>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1"/>
              <a:t>Clique para editar o texto Mestre</a:t>
            </a:r>
          </a:p>
        </p:txBody>
      </p:sp>
      <p:sp>
        <p:nvSpPr>
          <p:cNvPr id="5" name="Espaço Reservado para Data 4"/>
          <p:cNvSpPr>
            <a:spLocks noGrp="1"/>
          </p:cNvSpPr>
          <p:nvPr>
            <p:ph type="dt" sz="half" idx="10"/>
          </p:nvPr>
        </p:nvSpPr>
        <p:spPr/>
        <p:txBody>
          <a:bodyPr rtlCol="0"/>
          <a:lstStyle/>
          <a:p>
            <a:pPr rtl="0"/>
            <a:fld id="{765542AB-00EF-4079-9FA3-AA440DDB0054}" type="datetime1">
              <a:rPr lang="pt-BR" noProof="1" smtClean="0"/>
              <a:t>03/04/2025</a:t>
            </a:fld>
            <a:endParaRPr lang="pt-BR" noProof="1"/>
          </a:p>
        </p:txBody>
      </p:sp>
      <p:sp>
        <p:nvSpPr>
          <p:cNvPr id="6" name="Espaço Reservado para Rodapé 5"/>
          <p:cNvSpPr>
            <a:spLocks noGrp="1"/>
          </p:cNvSpPr>
          <p:nvPr>
            <p:ph type="ftr" sz="quarter" idx="11"/>
          </p:nvPr>
        </p:nvSpPr>
        <p:spPr/>
        <p:txBody>
          <a:bodyPr rtlCol="0"/>
          <a:lstStyle/>
          <a:p>
            <a:pPr rtl="0"/>
            <a:endParaRPr lang="pt-BR" noProof="1"/>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1" dirty="0" smtClean="0"/>
              <a:t>‹nº›</a:t>
            </a:fld>
            <a:endParaRPr lang="pt-BR" noProof="1"/>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Imagem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upo 7"/>
          <p:cNvGrpSpPr/>
          <p:nvPr/>
        </p:nvGrpSpPr>
        <p:grpSpPr>
          <a:xfrm>
            <a:off x="-14288" y="0"/>
            <a:ext cx="12053888" cy="6858001"/>
            <a:chOff x="-14288" y="0"/>
            <a:chExt cx="12053888" cy="6858001"/>
          </a:xfrm>
        </p:grpSpPr>
        <p:grpSp>
          <p:nvGrpSpPr>
            <p:cNvPr id="9" name="Grupo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tângulo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orma livre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orma Livre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orma livre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orma Livre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orma livre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orma livre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orma livre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orma livre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orma livre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orma livre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ha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orma livre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orma livre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orma livre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orma livre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tângulo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orma livre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orma livre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orma livre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orma livre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orma livre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orma livre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orma livre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orma livre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orma livre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orma livre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upo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orma livre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orma livre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orma livre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orma livre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orma livre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orma livre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orma livre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orma livre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orma livre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tângulo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Espaço reservado para título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pt-BR" noProof="1"/>
          </a:p>
        </p:txBody>
      </p:sp>
      <p:sp>
        <p:nvSpPr>
          <p:cNvPr id="3" name="Espaço Reservado para Texto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Data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858E5E6-2136-44A9-BD21-5FB6661CE345}" type="datetime1">
              <a:rPr lang="pt-BR" noProof="1" dirty="0" smtClean="0"/>
              <a:t>03/04/2025</a:t>
            </a:fld>
            <a:endParaRPr lang="pt-BR" noProof="1"/>
          </a:p>
        </p:txBody>
      </p:sp>
      <p:sp>
        <p:nvSpPr>
          <p:cNvPr id="5" name="Espaço reservado para rodapé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pt-BR" noProof="1"/>
          </a:p>
        </p:txBody>
      </p:sp>
      <p:sp>
        <p:nvSpPr>
          <p:cNvPr id="6" name="Espaço reservado para o número do slide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pt-BR" noProof="1" dirty="0" smtClean="0"/>
              <a:pPr rtl="0"/>
              <a:t>‹nº›</a:t>
            </a:fld>
            <a:endParaRPr lang="pt-BR" noProof="1"/>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upo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tângulo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noProof="1"/>
            </a:p>
          </p:txBody>
        </p:sp>
        <p:pic>
          <p:nvPicPr>
            <p:cNvPr id="79" name="Imagem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5" name="Imagem 4" descr="fechar a placa do circuito">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2" y="10"/>
            <a:ext cx="12188389" cy="6857990"/>
          </a:xfrm>
          <a:prstGeom prst="rect">
            <a:avLst/>
          </a:prstGeom>
        </p:spPr>
      </p:pic>
      <p:grpSp>
        <p:nvGrpSpPr>
          <p:cNvPr id="81" name="Grupo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etângulo com Canto Diagonal Arredondado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pt-BR" noProof="1"/>
            </a:p>
          </p:txBody>
        </p:sp>
        <p:grpSp>
          <p:nvGrpSpPr>
            <p:cNvPr id="83" name="Grupo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orma livre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orma livre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orma livre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orma livre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orma livre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orma livre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orma livre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orma Livre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orma livre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tângulo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orma livre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orma livre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orma livre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orma livre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orma livre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orma livre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orma livre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orma livre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orma livre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tângulo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ítulo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rtlCol="0">
            <a:normAutofit/>
          </a:bodyPr>
          <a:lstStyle/>
          <a:p>
            <a:pPr algn="ctr"/>
            <a:r>
              <a:rPr lang="pt-BR" noProof="1"/>
              <a:t>ATAQUES CCIBERNÉTICOS</a:t>
            </a:r>
          </a:p>
        </p:txBody>
      </p:sp>
      <p:sp>
        <p:nvSpPr>
          <p:cNvPr id="3" name="Subtítulo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rtlCol="0">
            <a:normAutofit/>
          </a:bodyPr>
          <a:lstStyle/>
          <a:p>
            <a:pPr algn="ctr" rtl="0"/>
            <a:r>
              <a:rPr lang="pt-BR" noProof="1"/>
              <a:t>ISAAC DE MELO SOUZA – 824222167</a:t>
            </a:r>
          </a:p>
          <a:p>
            <a:pPr algn="ctr" rtl="0"/>
            <a:r>
              <a:rPr lang="pt-BR" noProof="1"/>
              <a:t>YSADORA DA SILVA CHACON MILANI - 824217796</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283157-E22E-40A3-9B8F-445AC9D7B36F}"/>
              </a:ext>
            </a:extLst>
          </p:cNvPr>
          <p:cNvSpPr>
            <a:spLocks noGrp="1"/>
          </p:cNvSpPr>
          <p:nvPr>
            <p:ph type="ctrTitle"/>
          </p:nvPr>
        </p:nvSpPr>
        <p:spPr>
          <a:xfrm>
            <a:off x="1876423" y="115198"/>
            <a:ext cx="8791575" cy="2387600"/>
          </a:xfrm>
        </p:spPr>
        <p:txBody>
          <a:bodyPr/>
          <a:lstStyle/>
          <a:p>
            <a:r>
              <a:rPr lang="pt-BR" dirty="0"/>
              <a:t>Exemplo 1</a:t>
            </a:r>
          </a:p>
        </p:txBody>
      </p:sp>
      <p:sp>
        <p:nvSpPr>
          <p:cNvPr id="3" name="Subtítulo 2">
            <a:extLst>
              <a:ext uri="{FF2B5EF4-FFF2-40B4-BE49-F238E27FC236}">
                <a16:creationId xmlns:a16="http://schemas.microsoft.com/office/drawing/2014/main" id="{6BCC2F8A-B609-4894-9869-D857A758B21A}"/>
              </a:ext>
            </a:extLst>
          </p:cNvPr>
          <p:cNvSpPr>
            <a:spLocks noGrp="1"/>
          </p:cNvSpPr>
          <p:nvPr>
            <p:ph type="subTitle" idx="1"/>
          </p:nvPr>
        </p:nvSpPr>
        <p:spPr>
          <a:xfrm>
            <a:off x="1876423" y="2681184"/>
            <a:ext cx="8791575" cy="3348037"/>
          </a:xfrm>
        </p:spPr>
        <p:txBody>
          <a:bodyPr>
            <a:normAutofit fontScale="40000" lnSpcReduction="20000"/>
          </a:bodyPr>
          <a:lstStyle/>
          <a:p>
            <a:pPr>
              <a:lnSpc>
                <a:spcPct val="110000"/>
              </a:lnSpc>
            </a:pPr>
            <a:r>
              <a:rPr lang="pt-BR" sz="4000" noProof="1">
                <a:solidFill>
                  <a:schemeClr val="tx1">
                    <a:lumMod val="95000"/>
                  </a:schemeClr>
                </a:solidFill>
              </a:rPr>
              <a:t>Ataque de Ransomware</a:t>
            </a:r>
          </a:p>
          <a:p>
            <a:pPr>
              <a:lnSpc>
                <a:spcPct val="110000"/>
              </a:lnSpc>
            </a:pPr>
            <a:r>
              <a:rPr lang="pt-BR" sz="4000" b="1" dirty="0">
                <a:solidFill>
                  <a:schemeClr val="tx1">
                    <a:lumMod val="95000"/>
                  </a:schemeClr>
                </a:solidFill>
              </a:rPr>
              <a:t>Data do Ataque:</a:t>
            </a:r>
            <a:r>
              <a:rPr lang="pt-BR" sz="4000" dirty="0">
                <a:solidFill>
                  <a:schemeClr val="tx1">
                    <a:lumMod val="95000"/>
                  </a:schemeClr>
                </a:solidFill>
              </a:rPr>
              <a:t> 7 de maio de 2019.</a:t>
            </a:r>
          </a:p>
          <a:p>
            <a:pPr>
              <a:lnSpc>
                <a:spcPct val="110000"/>
              </a:lnSpc>
            </a:pPr>
            <a:r>
              <a:rPr lang="pt-BR" sz="4000" b="1" dirty="0">
                <a:solidFill>
                  <a:schemeClr val="tx1">
                    <a:lumMod val="95000"/>
                  </a:schemeClr>
                </a:solidFill>
              </a:rPr>
              <a:t>Tipo de Ataque:</a:t>
            </a:r>
            <a:r>
              <a:rPr lang="pt-BR" sz="4000" dirty="0">
                <a:solidFill>
                  <a:schemeClr val="tx1">
                    <a:lumMod val="95000"/>
                  </a:schemeClr>
                </a:solidFill>
              </a:rPr>
              <a:t> </a:t>
            </a:r>
            <a:r>
              <a:rPr lang="pt-BR" sz="4000" dirty="0" err="1">
                <a:solidFill>
                  <a:schemeClr val="tx1">
                    <a:lumMod val="95000"/>
                  </a:schemeClr>
                </a:solidFill>
              </a:rPr>
              <a:t>Ransomware</a:t>
            </a:r>
            <a:r>
              <a:rPr lang="pt-BR" sz="4000" dirty="0">
                <a:solidFill>
                  <a:schemeClr val="tx1">
                    <a:lumMod val="95000"/>
                  </a:schemeClr>
                </a:solidFill>
              </a:rPr>
              <a:t>, especificamente uma variante chamada </a:t>
            </a:r>
            <a:r>
              <a:rPr lang="pt-BR" sz="4000" dirty="0" err="1">
                <a:solidFill>
                  <a:schemeClr val="tx1">
                    <a:lumMod val="95000"/>
                  </a:schemeClr>
                </a:solidFill>
              </a:rPr>
              <a:t>RobbinHood</a:t>
            </a:r>
            <a:r>
              <a:rPr lang="pt-BR" sz="4000" dirty="0">
                <a:solidFill>
                  <a:schemeClr val="tx1">
                    <a:lumMod val="95000"/>
                  </a:schemeClr>
                </a:solidFill>
              </a:rPr>
              <a:t>.</a:t>
            </a:r>
          </a:p>
          <a:p>
            <a:pPr>
              <a:lnSpc>
                <a:spcPct val="110000"/>
              </a:lnSpc>
            </a:pPr>
            <a:r>
              <a:rPr lang="pt-BR" sz="4000" b="1" dirty="0">
                <a:solidFill>
                  <a:schemeClr val="tx1">
                    <a:lumMod val="95000"/>
                  </a:schemeClr>
                </a:solidFill>
              </a:rPr>
              <a:t>Descrição do Ataque:</a:t>
            </a:r>
            <a:r>
              <a:rPr lang="pt-BR" sz="4000" dirty="0">
                <a:solidFill>
                  <a:schemeClr val="tx1">
                    <a:lumMod val="95000"/>
                  </a:schemeClr>
                </a:solidFill>
              </a:rPr>
              <a:t> No dia 7 de maio de 2019, os sistemas informáticos do governo de Baltimore foram comprometidos por meio do </a:t>
            </a:r>
            <a:r>
              <a:rPr lang="pt-BR" sz="4000" dirty="0" err="1">
                <a:solidFill>
                  <a:schemeClr val="tx1">
                    <a:lumMod val="95000"/>
                  </a:schemeClr>
                </a:solidFill>
              </a:rPr>
              <a:t>ransomware</a:t>
            </a:r>
            <a:r>
              <a:rPr lang="pt-BR" sz="4000" dirty="0">
                <a:solidFill>
                  <a:schemeClr val="tx1">
                    <a:lumMod val="95000"/>
                  </a:schemeClr>
                </a:solidFill>
              </a:rPr>
              <a:t> </a:t>
            </a:r>
            <a:r>
              <a:rPr lang="pt-BR" sz="4000" dirty="0" err="1">
                <a:solidFill>
                  <a:schemeClr val="tx1">
                    <a:lumMod val="95000"/>
                  </a:schemeClr>
                </a:solidFill>
              </a:rPr>
              <a:t>RobbinHood</a:t>
            </a:r>
            <a:r>
              <a:rPr lang="pt-BR" sz="4000" dirty="0">
                <a:solidFill>
                  <a:schemeClr val="tx1">
                    <a:lumMod val="95000"/>
                  </a:schemeClr>
                </a:solidFill>
              </a:rPr>
              <a:t>. Os atacantes exigiram 13 bitcoins (aproximadamente $76.280 na época) em troca das chaves para restaurar o acesso aos sistemas. Caso o resgate não fosse pago dentro de quatro dias, o valor aumentaria, e após dez dias, os dados seriam permanentemente perdidos. O ataque resultou na desconexão de quase todos os servidores, exceto os serviços essenciais, afetando negativamente serviços municipais, incluindo o mercado imobiliário, que não pôde processar transferências de propriedades até que o sistema fosse restaurado em 20 de maio. </a:t>
            </a:r>
            <a:endParaRPr lang="pt-BR" sz="4000" noProof="1">
              <a:solidFill>
                <a:schemeClr val="tx1">
                  <a:lumMod val="95000"/>
                </a:schemeClr>
              </a:solidFill>
            </a:endParaRPr>
          </a:p>
          <a:p>
            <a:endParaRPr lang="pt-BR" dirty="0"/>
          </a:p>
        </p:txBody>
      </p:sp>
    </p:spTree>
    <p:extLst>
      <p:ext uri="{BB962C8B-B14F-4D97-AF65-F5344CB8AC3E}">
        <p14:creationId xmlns:p14="http://schemas.microsoft.com/office/powerpoint/2010/main" val="1486581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55D191-0A10-4624-86A7-7CA06AB65942}"/>
              </a:ext>
            </a:extLst>
          </p:cNvPr>
          <p:cNvSpPr>
            <a:spLocks noGrp="1"/>
          </p:cNvSpPr>
          <p:nvPr>
            <p:ph type="ctrTitle"/>
          </p:nvPr>
        </p:nvSpPr>
        <p:spPr>
          <a:xfrm>
            <a:off x="1955938" y="535436"/>
            <a:ext cx="8791575" cy="2129528"/>
          </a:xfrm>
        </p:spPr>
        <p:txBody>
          <a:bodyPr>
            <a:normAutofit/>
          </a:bodyPr>
          <a:lstStyle/>
          <a:p>
            <a:r>
              <a:rPr lang="pt-BR" sz="1600" b="1" dirty="0"/>
              <a:t>Vulnerabilidade Explorada:</a:t>
            </a:r>
            <a:r>
              <a:rPr lang="pt-BR" sz="1600" dirty="0"/>
              <a:t> O ataque explorou uma vulnerabilidade relacionada ao uso de ferramentas de </a:t>
            </a:r>
            <a:r>
              <a:rPr lang="pt-BR" sz="1600" dirty="0" err="1"/>
              <a:t>hacking</a:t>
            </a:r>
            <a:r>
              <a:rPr lang="pt-BR" sz="1600" dirty="0"/>
              <a:t> desenvolvidas pela NSA, que estavam presentes nos sistemas da cidade. Essas ferramentas permitiram aos atacantes obter acesso não autorizado aos sistemas governamentais. ​</a:t>
            </a:r>
            <a:br>
              <a:rPr lang="pt-BR" sz="1600" dirty="0"/>
            </a:br>
            <a:r>
              <a:rPr lang="pt-BR" sz="1600" b="1" dirty="0"/>
              <a:t>Impactos ou Prejuízos Causados:</a:t>
            </a:r>
            <a:r>
              <a:rPr lang="pt-BR" sz="1600" dirty="0"/>
              <a:t> O ataque causou interrupções significativas nos serviços municipais, afetando a capacidade de processar transações imobiliárias e outros serviços essenciais. A restauração completa dos sistemas levou semanas, durante as quais a cidade enfrentou desafios operacionais consideráveis. </a:t>
            </a:r>
            <a:br>
              <a:rPr lang="pt-BR" sz="1600" dirty="0"/>
            </a:br>
            <a:endParaRPr lang="pt-BR" sz="1600" dirty="0"/>
          </a:p>
        </p:txBody>
      </p:sp>
      <p:sp>
        <p:nvSpPr>
          <p:cNvPr id="3" name="Subtítulo 2">
            <a:extLst>
              <a:ext uri="{FF2B5EF4-FFF2-40B4-BE49-F238E27FC236}">
                <a16:creationId xmlns:a16="http://schemas.microsoft.com/office/drawing/2014/main" id="{EDC1B538-E34F-4AE1-8819-8D63C24E57D5}"/>
              </a:ext>
            </a:extLst>
          </p:cNvPr>
          <p:cNvSpPr>
            <a:spLocks noGrp="1"/>
          </p:cNvSpPr>
          <p:nvPr>
            <p:ph type="subTitle" idx="1"/>
          </p:nvPr>
        </p:nvSpPr>
        <p:spPr>
          <a:xfrm>
            <a:off x="1955937" y="2664964"/>
            <a:ext cx="8791575" cy="3311766"/>
          </a:xfrm>
        </p:spPr>
        <p:txBody>
          <a:bodyPr>
            <a:normAutofit fontScale="40000" lnSpcReduction="20000"/>
          </a:bodyPr>
          <a:lstStyle/>
          <a:p>
            <a:r>
              <a:rPr lang="pt-BR" sz="4000" b="1" dirty="0">
                <a:solidFill>
                  <a:schemeClr val="tx1">
                    <a:lumMod val="95000"/>
                  </a:schemeClr>
                </a:solidFill>
              </a:rPr>
              <a:t>Tipo de Proteção que Poderia Ser Aplicada:</a:t>
            </a:r>
            <a:r>
              <a:rPr lang="pt-BR" sz="4000" dirty="0">
                <a:solidFill>
                  <a:schemeClr val="tx1">
                    <a:lumMod val="95000"/>
                  </a:schemeClr>
                </a:solidFill>
              </a:rPr>
              <a:t> Para mitigar riscos semelhantes, é essencial implementar medidas robustas de </a:t>
            </a:r>
            <a:r>
              <a:rPr lang="pt-BR" sz="4000" dirty="0" err="1">
                <a:solidFill>
                  <a:schemeClr val="tx1">
                    <a:lumMod val="95000"/>
                  </a:schemeClr>
                </a:solidFill>
              </a:rPr>
              <a:t>cibersegurança</a:t>
            </a:r>
            <a:r>
              <a:rPr lang="pt-BR" sz="4000" dirty="0">
                <a:solidFill>
                  <a:schemeClr val="tx1">
                    <a:lumMod val="95000"/>
                  </a:schemeClr>
                </a:solidFill>
              </a:rPr>
              <a:t>, incluindo:​</a:t>
            </a:r>
          </a:p>
          <a:p>
            <a:r>
              <a:rPr lang="pt-BR" sz="4000" b="1" dirty="0">
                <a:solidFill>
                  <a:schemeClr val="tx1">
                    <a:lumMod val="95000"/>
                  </a:schemeClr>
                </a:solidFill>
              </a:rPr>
              <a:t>Patches e Atualizações Regulares:</a:t>
            </a:r>
            <a:r>
              <a:rPr lang="pt-BR" sz="4000" dirty="0">
                <a:solidFill>
                  <a:schemeClr val="tx1">
                    <a:lumMod val="95000"/>
                  </a:schemeClr>
                </a:solidFill>
              </a:rPr>
              <a:t> Aplicar atualizações de segurança de forma consistente para corrigir vulnerabilidades conhecidas.​</a:t>
            </a:r>
          </a:p>
          <a:p>
            <a:r>
              <a:rPr lang="pt-BR" sz="4000" b="1" dirty="0">
                <a:solidFill>
                  <a:schemeClr val="tx1">
                    <a:lumMod val="95000"/>
                  </a:schemeClr>
                </a:solidFill>
              </a:rPr>
              <a:t>Backup de Dados:</a:t>
            </a:r>
            <a:r>
              <a:rPr lang="pt-BR" sz="4000" dirty="0">
                <a:solidFill>
                  <a:schemeClr val="tx1">
                    <a:lumMod val="95000"/>
                  </a:schemeClr>
                </a:solidFill>
              </a:rPr>
              <a:t> Manter backups regulares e seguros dos dados críticos, garantindo a capacidade de restaurar informações em caso de ataque.​</a:t>
            </a:r>
          </a:p>
          <a:p>
            <a:r>
              <a:rPr lang="pt-BR" sz="4000" b="1" dirty="0">
                <a:solidFill>
                  <a:schemeClr val="tx1">
                    <a:lumMod val="95000"/>
                  </a:schemeClr>
                </a:solidFill>
              </a:rPr>
              <a:t>Monitoramento de Rede:</a:t>
            </a:r>
            <a:r>
              <a:rPr lang="pt-BR" sz="4000" dirty="0">
                <a:solidFill>
                  <a:schemeClr val="tx1">
                    <a:lumMod val="95000"/>
                  </a:schemeClr>
                </a:solidFill>
              </a:rPr>
              <a:t> Implementar sistemas de monitoramento para detectar atividades suspeitas e responder rapidamente a incidentes.​</a:t>
            </a:r>
          </a:p>
          <a:p>
            <a:r>
              <a:rPr lang="pt-BR" sz="4000" b="1" dirty="0">
                <a:solidFill>
                  <a:schemeClr val="tx1">
                    <a:lumMod val="95000"/>
                  </a:schemeClr>
                </a:solidFill>
              </a:rPr>
              <a:t>Treinamento de Funcionários:</a:t>
            </a:r>
            <a:r>
              <a:rPr lang="pt-BR" sz="4000" dirty="0">
                <a:solidFill>
                  <a:schemeClr val="tx1">
                    <a:lumMod val="95000"/>
                  </a:schemeClr>
                </a:solidFill>
              </a:rPr>
              <a:t> Educar os funcionários sobre práticas de segurança cibernética, como reconhecimento de </a:t>
            </a:r>
            <a:r>
              <a:rPr lang="pt-BR" sz="4000" dirty="0" err="1">
                <a:solidFill>
                  <a:schemeClr val="tx1">
                    <a:lumMod val="95000"/>
                  </a:schemeClr>
                </a:solidFill>
              </a:rPr>
              <a:t>phishing</a:t>
            </a:r>
            <a:r>
              <a:rPr lang="pt-BR" sz="4000" dirty="0">
                <a:solidFill>
                  <a:schemeClr val="tx1">
                    <a:lumMod val="95000"/>
                  </a:schemeClr>
                </a:solidFill>
              </a:rPr>
              <a:t> e manejo seguro de senhas.</a:t>
            </a:r>
          </a:p>
          <a:p>
            <a:endParaRPr lang="pt-BR" dirty="0"/>
          </a:p>
        </p:txBody>
      </p:sp>
    </p:spTree>
    <p:extLst>
      <p:ext uri="{BB962C8B-B14F-4D97-AF65-F5344CB8AC3E}">
        <p14:creationId xmlns:p14="http://schemas.microsoft.com/office/powerpoint/2010/main" val="3083706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755D52-3D09-4F48-B6BE-B0EAE0A618BB}"/>
              </a:ext>
            </a:extLst>
          </p:cNvPr>
          <p:cNvSpPr>
            <a:spLocks noGrp="1"/>
          </p:cNvSpPr>
          <p:nvPr>
            <p:ph type="ctrTitle"/>
          </p:nvPr>
        </p:nvSpPr>
        <p:spPr>
          <a:xfrm>
            <a:off x="1876424" y="0"/>
            <a:ext cx="8791575" cy="2387600"/>
          </a:xfrm>
        </p:spPr>
        <p:txBody>
          <a:bodyPr/>
          <a:lstStyle/>
          <a:p>
            <a:r>
              <a:rPr lang="pt-BR" dirty="0"/>
              <a:t>Exemplo 2</a:t>
            </a:r>
            <a:br>
              <a:rPr lang="pt-BR" dirty="0"/>
            </a:br>
            <a:r>
              <a:rPr lang="pt-BR" sz="1600" dirty="0"/>
              <a:t>ataque de injeção de código em software</a:t>
            </a:r>
            <a:r>
              <a:rPr lang="pt-BR" dirty="0"/>
              <a:t> </a:t>
            </a:r>
          </a:p>
        </p:txBody>
      </p:sp>
      <p:sp>
        <p:nvSpPr>
          <p:cNvPr id="3" name="Subtítulo 2">
            <a:extLst>
              <a:ext uri="{FF2B5EF4-FFF2-40B4-BE49-F238E27FC236}">
                <a16:creationId xmlns:a16="http://schemas.microsoft.com/office/drawing/2014/main" id="{6B5A6042-8281-44CF-86CD-F45E707B7006}"/>
              </a:ext>
            </a:extLst>
          </p:cNvPr>
          <p:cNvSpPr>
            <a:spLocks noGrp="1"/>
          </p:cNvSpPr>
          <p:nvPr>
            <p:ph type="subTitle" idx="1"/>
          </p:nvPr>
        </p:nvSpPr>
        <p:spPr>
          <a:xfrm>
            <a:off x="1876424" y="2544417"/>
            <a:ext cx="8791575" cy="3525079"/>
          </a:xfrm>
        </p:spPr>
        <p:txBody>
          <a:bodyPr>
            <a:normAutofit fontScale="85000" lnSpcReduction="10000"/>
          </a:bodyPr>
          <a:lstStyle/>
          <a:p>
            <a:r>
              <a:rPr lang="pt-BR" b="1" dirty="0">
                <a:solidFill>
                  <a:schemeClr val="tx1">
                    <a:lumMod val="95000"/>
                  </a:schemeClr>
                </a:solidFill>
              </a:rPr>
              <a:t>Data do Ataque:</a:t>
            </a:r>
            <a:r>
              <a:rPr lang="pt-BR" dirty="0">
                <a:solidFill>
                  <a:schemeClr val="tx1">
                    <a:lumMod val="95000"/>
                  </a:schemeClr>
                </a:solidFill>
              </a:rPr>
              <a:t> De março a junho de 2020.​</a:t>
            </a:r>
          </a:p>
          <a:p>
            <a:r>
              <a:rPr lang="pt-BR" b="1" dirty="0">
                <a:solidFill>
                  <a:schemeClr val="tx1">
                    <a:lumMod val="95000"/>
                  </a:schemeClr>
                </a:solidFill>
              </a:rPr>
              <a:t>Tipo de Ataque:</a:t>
            </a:r>
            <a:r>
              <a:rPr lang="pt-BR" dirty="0">
                <a:solidFill>
                  <a:schemeClr val="tx1">
                    <a:lumMod val="95000"/>
                  </a:schemeClr>
                </a:solidFill>
              </a:rPr>
              <a:t> Injeção de código malicioso em software de gerenciamento de rede (Ataque à cadeia de suprimentos).​</a:t>
            </a:r>
          </a:p>
          <a:p>
            <a:r>
              <a:rPr lang="pt-BR" b="1" dirty="0">
                <a:solidFill>
                  <a:schemeClr val="tx1">
                    <a:lumMod val="95000"/>
                  </a:schemeClr>
                </a:solidFill>
              </a:rPr>
              <a:t>Descrição do Ataque:</a:t>
            </a:r>
            <a:r>
              <a:rPr lang="pt-BR" dirty="0">
                <a:solidFill>
                  <a:schemeClr val="tx1">
                    <a:lumMod val="95000"/>
                  </a:schemeClr>
                </a:solidFill>
              </a:rPr>
              <a:t> Entre março e junho de 2020, hackers comprometeram a </a:t>
            </a:r>
            <a:r>
              <a:rPr lang="pt-BR" dirty="0" err="1">
                <a:solidFill>
                  <a:schemeClr val="tx1">
                    <a:lumMod val="95000"/>
                  </a:schemeClr>
                </a:solidFill>
              </a:rPr>
              <a:t>SolarWinds</a:t>
            </a:r>
            <a:r>
              <a:rPr lang="pt-BR" dirty="0">
                <a:solidFill>
                  <a:schemeClr val="tx1">
                    <a:lumMod val="95000"/>
                  </a:schemeClr>
                </a:solidFill>
              </a:rPr>
              <a:t>, desenvolvedora de software de gerenciamento de redes utilizado por milhares de organizações globais. Eles injetaram código malicioso na atualização do produto Orion, distribuído pela </a:t>
            </a:r>
            <a:r>
              <a:rPr lang="pt-BR" dirty="0" err="1">
                <a:solidFill>
                  <a:schemeClr val="tx1">
                    <a:lumMod val="95000"/>
                  </a:schemeClr>
                </a:solidFill>
              </a:rPr>
              <a:t>SolarWinds</a:t>
            </a:r>
            <a:r>
              <a:rPr lang="pt-BR" dirty="0">
                <a:solidFill>
                  <a:schemeClr val="tx1">
                    <a:lumMod val="95000"/>
                  </a:schemeClr>
                </a:solidFill>
              </a:rPr>
              <a:t>. Sem saber, a </a:t>
            </a:r>
            <a:r>
              <a:rPr lang="pt-BR" dirty="0" err="1">
                <a:solidFill>
                  <a:schemeClr val="tx1">
                    <a:lumMod val="95000"/>
                  </a:schemeClr>
                </a:solidFill>
              </a:rPr>
              <a:t>SolarWinds</a:t>
            </a:r>
            <a:r>
              <a:rPr lang="pt-BR" dirty="0">
                <a:solidFill>
                  <a:schemeClr val="tx1">
                    <a:lumMod val="95000"/>
                  </a:schemeClr>
                </a:solidFill>
              </a:rPr>
              <a:t> enviou a atualização comprometida a cerca de 18.000 clientes, incluindo agências governamentais dos EUA, como o Departamento de Estado e o Pentágono, além de empresas como Microsoft, Intel e Nvidia. O malware permitiu aos atacantes acessar redes internas e dados sensíveis de forma furtiva.</a:t>
            </a:r>
          </a:p>
          <a:p>
            <a:endParaRPr lang="pt-BR" dirty="0">
              <a:solidFill>
                <a:schemeClr val="tx1">
                  <a:lumMod val="95000"/>
                </a:schemeClr>
              </a:solidFill>
            </a:endParaRPr>
          </a:p>
        </p:txBody>
      </p:sp>
    </p:spTree>
    <p:extLst>
      <p:ext uri="{BB962C8B-B14F-4D97-AF65-F5344CB8AC3E}">
        <p14:creationId xmlns:p14="http://schemas.microsoft.com/office/powerpoint/2010/main" val="2781420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4F0DD78-582A-4235-9098-F8BF22CCAE9E}"/>
              </a:ext>
            </a:extLst>
          </p:cNvPr>
          <p:cNvSpPr>
            <a:spLocks noGrp="1"/>
          </p:cNvSpPr>
          <p:nvPr>
            <p:ph type="title"/>
          </p:nvPr>
        </p:nvSpPr>
        <p:spPr>
          <a:xfrm>
            <a:off x="1141413" y="618517"/>
            <a:ext cx="9905998" cy="5450979"/>
          </a:xfrm>
        </p:spPr>
        <p:txBody>
          <a:bodyPr>
            <a:normAutofit/>
          </a:bodyPr>
          <a:lstStyle/>
          <a:p>
            <a:r>
              <a:rPr lang="pt-BR" sz="1600" b="1" dirty="0"/>
              <a:t>Vulnerabilidade Explorada:</a:t>
            </a:r>
            <a:r>
              <a:rPr lang="pt-BR" sz="1600" dirty="0"/>
              <a:t> O ataque explorou a confiança na cadeia de suprimentos de software. Ao comprometer uma atualização de um fornecedor confiável, os hackers conseguiram infiltrar-se em sistemas sem levantar suspeitas. A falta de monitoramento rigoroso e a ausência de verificações de integridade nas atualizações de software facilitaram a execução desse ataque sofisticado.​</a:t>
            </a:r>
            <a:br>
              <a:rPr lang="pt-BR" sz="1600" dirty="0"/>
            </a:br>
            <a:r>
              <a:rPr lang="pt-BR" sz="1600" b="1" dirty="0"/>
              <a:t>Impactos ou Prejuízos Causados:</a:t>
            </a:r>
            <a:r>
              <a:rPr lang="pt-BR" sz="1600" dirty="0"/>
              <a:t> O ataque à </a:t>
            </a:r>
            <a:r>
              <a:rPr lang="pt-BR" sz="1600" dirty="0" err="1"/>
              <a:t>SolarWinds</a:t>
            </a:r>
            <a:r>
              <a:rPr lang="pt-BR" sz="1600" dirty="0"/>
              <a:t> é considerado um dos mais graves da história cibernética, afetando milhares de organizações e expondo dados sensíveis. Embora os danos exatos sejam difíceis de quantificar, estima-se que o incidente tenha custado bilhões de dólares em danos diretos e indiretos. Além disso, a violação comprometeu a confiança em fornecedores de software e ressaltou a vulnerabilidade das cadeias de suprimentos tecnológicas.</a:t>
            </a:r>
            <a:br>
              <a:rPr lang="pt-BR" sz="1600" dirty="0"/>
            </a:br>
            <a:r>
              <a:rPr lang="pt-BR" sz="1600" b="1" dirty="0"/>
              <a:t>Tipo de Proteção que Poderia Ser Aplicada:</a:t>
            </a:r>
            <a:br>
              <a:rPr lang="pt-BR" sz="1600" dirty="0"/>
            </a:br>
            <a:r>
              <a:rPr lang="pt-BR" sz="1600" b="1" dirty="0"/>
              <a:t>Monitoramento de Cadeia de Suprimentos:</a:t>
            </a:r>
            <a:r>
              <a:rPr lang="pt-BR" sz="1600" dirty="0"/>
              <a:t> Implementar práticas rigorosas de segurança na cadeia de suprimentos, incluindo a verificação de integridade de software e a validação de atualizações antes da instalação.​</a:t>
            </a:r>
            <a:br>
              <a:rPr lang="pt-BR" sz="1600" dirty="0"/>
            </a:br>
            <a:r>
              <a:rPr lang="pt-BR" sz="1600" b="1" dirty="0"/>
              <a:t>Autenticação e Controle de Acesso:</a:t>
            </a:r>
            <a:r>
              <a:rPr lang="pt-BR" sz="1600" dirty="0"/>
              <a:t> Utilizar autenticação multifatorial e restringir privilégios de acesso para minimizar os danos em caso de comprometimento de credenciais.​</a:t>
            </a:r>
            <a:br>
              <a:rPr lang="pt-BR" sz="1600" dirty="0"/>
            </a:br>
            <a:r>
              <a:rPr lang="pt-BR" sz="1600" b="1" dirty="0"/>
              <a:t>Detecção de Anomalias:</a:t>
            </a:r>
            <a:r>
              <a:rPr lang="pt-BR" sz="1600" dirty="0"/>
              <a:t> Empregar sistemas de detecção de intrusões que identifiquem comportamentos anômalos e atividades suspeitas dentro das redes corporativas.​</a:t>
            </a:r>
            <a:br>
              <a:rPr lang="pt-BR" sz="1600" dirty="0"/>
            </a:br>
            <a:r>
              <a:rPr lang="pt-BR" sz="1600" b="1" dirty="0"/>
              <a:t>Resposta a Incidentes:</a:t>
            </a:r>
            <a:r>
              <a:rPr lang="pt-BR" sz="1600" dirty="0"/>
              <a:t> Desenvolver e testar regularmente planos de resposta a incidentes específicos para ataques à cadeia de suprimentos, garantindo uma reação rápida e coordenada.</a:t>
            </a:r>
            <a:br>
              <a:rPr lang="pt-BR" sz="1600" dirty="0"/>
            </a:br>
            <a:endParaRPr lang="pt-BR" sz="1600" dirty="0"/>
          </a:p>
        </p:txBody>
      </p:sp>
    </p:spTree>
    <p:extLst>
      <p:ext uri="{BB962C8B-B14F-4D97-AF65-F5344CB8AC3E}">
        <p14:creationId xmlns:p14="http://schemas.microsoft.com/office/powerpoint/2010/main" val="39852980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36803852_TF45165253.potx" id="{A649E3A0-8718-4A87-AB92-EDB2ED266061}" vid="{A1FDCBB1-49BE-4ED4-BD2C-85DBBB905540}"/>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1CBB0-BAA0-4983-8F2B-E10AF3358DA8}">
  <ds:schemaRefs>
    <ds:schemaRef ds:uri="http://purl.org/dc/elements/1.1/"/>
    <ds:schemaRef ds:uri="http://purl.org/dc/dcmitype/"/>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 ds:uri="16c05727-aa75-4e4a-9b5f-8a80a1165891"/>
    <ds:schemaRef ds:uri="http://schemas.microsoft.com/office/infopath/2007/PartnerControls"/>
    <ds:schemaRef ds:uri="71af3243-3dd4-4a8d-8c0d-dd76da1f02a5"/>
    <ds:schemaRef ds:uri="http://purl.org/dc/te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Design de circuito</Template>
  <TotalTime>0</TotalTime>
  <Words>759</Words>
  <Application>Microsoft Office PowerPoint</Application>
  <PresentationFormat>Widescreen</PresentationFormat>
  <Paragraphs>20</Paragraphs>
  <Slides>5</Slides>
  <Notes>1</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5</vt:i4>
      </vt:variant>
    </vt:vector>
  </HeadingPairs>
  <TitlesOfParts>
    <vt:vector size="10" baseType="lpstr">
      <vt:lpstr>Arial</vt:lpstr>
      <vt:lpstr>Calibri</vt:lpstr>
      <vt:lpstr>Trebuchet MS</vt:lpstr>
      <vt:lpstr>Tw Cen MT</vt:lpstr>
      <vt:lpstr>Circuito</vt:lpstr>
      <vt:lpstr>ATAQUES CCIBERNÉTICOS</vt:lpstr>
      <vt:lpstr>Exemplo 1</vt:lpstr>
      <vt:lpstr>Vulnerabilidade Explorada: O ataque explorou uma vulnerabilidade relacionada ao uso de ferramentas de hacking desenvolvidas pela NSA, que estavam presentes nos sistemas da cidade. Essas ferramentas permitiram aos atacantes obter acesso não autorizado aos sistemas governamentais. ​ Impactos ou Prejuízos Causados: O ataque causou interrupções significativas nos serviços municipais, afetando a capacidade de processar transações imobiliárias e outros serviços essenciais. A restauração completa dos sistemas levou semanas, durante as quais a cidade enfrentou desafios operacionais consideráveis.  </vt:lpstr>
      <vt:lpstr>Exemplo 2 ataque de injeção de código em software </vt:lpstr>
      <vt:lpstr>Vulnerabilidade Explorada: O ataque explorou a confiança na cadeia de suprimentos de software. Ao comprometer uma atualização de um fornecedor confiável, os hackers conseguiram infiltrar-se em sistemas sem levantar suspeitas. A falta de monitoramento rigoroso e a ausência de verificações de integridade nas atualizações de software facilitaram a execução desse ataque sofisticado.​ Impactos ou Prejuízos Causados: O ataque à SolarWinds é considerado um dos mais graves da história cibernética, afetando milhares de organizações e expondo dados sensíveis. Embora os danos exatos sejam difíceis de quantificar, estima-se que o incidente tenha custado bilhões de dólares em danos diretos e indiretos. Além disso, a violação comprometeu a confiança em fornecedores de software e ressaltou a vulnerabilidade das cadeias de suprimentos tecnológicas. Tipo de Proteção que Poderia Ser Aplicada: Monitoramento de Cadeia de Suprimentos: Implementar práticas rigorosas de segurança na cadeia de suprimentos, incluindo a verificação de integridade de software e a validação de atualizações antes da instalação.​ Autenticação e Controle de Acesso: Utilizar autenticação multifatorial e restringir privilégios de acesso para minimizar os danos em caso de comprometimento de credenciais.​ Detecção de Anomalias: Empregar sistemas de detecção de intrusões que identifiquem comportamentos anômalos e atividades suspeitas dentro das redes corporativas.​ Resposta a Incidentes: Desenvolver e testar regularmente planos de resposta a incidentes específicos para ataques à cadeia de suprimentos, garantindo uma reação rápida e coordenada.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2025-04-03T21:27:45Z</dcterms:created>
  <dcterms:modified xsi:type="dcterms:W3CDTF">2025-04-03T21:45:27Z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